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706" autoAdjust="0"/>
    <p:restoredTop sz="94660"/>
  </p:normalViewPr>
  <p:slideViewPr>
    <p:cSldViewPr>
      <p:cViewPr varScale="1">
        <p:scale>
          <a:sx n="68" d="100"/>
          <a:sy n="6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DE08-8773-44C1-BE95-37CB7397ABD1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5771-A420-4DF9-909B-B3474CC3C5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DE08-8773-44C1-BE95-37CB7397ABD1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5771-A420-4DF9-909B-B3474CC3C5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DE08-8773-44C1-BE95-37CB7397ABD1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5771-A420-4DF9-909B-B3474CC3C5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DE08-8773-44C1-BE95-37CB7397ABD1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5771-A420-4DF9-909B-B3474CC3C5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DE08-8773-44C1-BE95-37CB7397ABD1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5771-A420-4DF9-909B-B3474CC3C5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DE08-8773-44C1-BE95-37CB7397ABD1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5771-A420-4DF9-909B-B3474CC3C5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DE08-8773-44C1-BE95-37CB7397ABD1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5771-A420-4DF9-909B-B3474CC3C5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DE08-8773-44C1-BE95-37CB7397ABD1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5771-A420-4DF9-909B-B3474CC3C5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DE08-8773-44C1-BE95-37CB7397ABD1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5771-A420-4DF9-909B-B3474CC3C5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DE08-8773-44C1-BE95-37CB7397ABD1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5771-A420-4DF9-909B-B3474CC3C5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DE08-8773-44C1-BE95-37CB7397ABD1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65771-A420-4DF9-909B-B3474CC3C5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0DE08-8773-44C1-BE95-37CB7397ABD1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65771-A420-4DF9-909B-B3474CC3C53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1142999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EBONYI STATE UNIVERSITY</a:t>
            </a:r>
            <a:br>
              <a:rPr lang="en-US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ACADEMIC STAFF MENTORSHIP WORKSHOP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752600"/>
            <a:ext cx="7848600" cy="4572000"/>
          </a:xfrm>
        </p:spPr>
        <p:txBody>
          <a:bodyPr>
            <a:normAutofit fontScale="77500" lnSpcReduction="20000"/>
          </a:bodyPr>
          <a:lstStyle/>
          <a:p>
            <a:endParaRPr lang="en-US" b="1" dirty="0" smtClean="0">
              <a:solidFill>
                <a:srgbClr val="0000CC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rgbClr val="0000CC"/>
                </a:solidFill>
                <a:latin typeface="Comic Sans MS" pitchFamily="66" charset="0"/>
                <a:cs typeface="Times New Roman" pitchFamily="18" charset="0"/>
              </a:rPr>
              <a:t>ACADEMIC CAPACITY BUILDING FOR GLOBAL RELEVANCE</a:t>
            </a:r>
          </a:p>
          <a:p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DR. B. I. UNEKE</a:t>
            </a:r>
          </a:p>
          <a:p>
            <a:r>
              <a:rPr lang="en-US" sz="21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DIRECTOR DRIC</a:t>
            </a:r>
          </a:p>
          <a:p>
            <a:pPr algn="l"/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DATE: 27</a:t>
            </a:r>
            <a:r>
              <a:rPr lang="en-US" sz="2200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SEPTEMBER 2019</a:t>
            </a:r>
          </a:p>
          <a:p>
            <a:pPr algn="l"/>
            <a:r>
              <a:rPr lang="en-US" sz="2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TIME: 11AM</a:t>
            </a:r>
          </a:p>
          <a:p>
            <a:pPr algn="l"/>
            <a:r>
              <a:rPr lang="en-US" sz="2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VENUE: LAW AUDITORIUM CAS CAMPUS</a:t>
            </a:r>
            <a:endParaRPr lang="en-US" sz="2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sz="3600" b="1" dirty="0" smtClean="0">
                <a:solidFill>
                  <a:srgbClr val="C00000"/>
                </a:solidFill>
                <a:latin typeface="Comic Sans MS" pitchFamily="66" charset="0"/>
              </a:rPr>
              <a:t>Participation </a:t>
            </a:r>
            <a:r>
              <a:rPr lang="en-US" sz="3600" b="1" dirty="0">
                <a:solidFill>
                  <a:srgbClr val="C00000"/>
                </a:solidFill>
                <a:latin typeface="Comic Sans MS" pitchFamily="66" charset="0"/>
              </a:rPr>
              <a:t>in local and international </a:t>
            </a:r>
            <a:r>
              <a:rPr lang="en-US" sz="3600" b="1" dirty="0" smtClean="0">
                <a:solidFill>
                  <a:srgbClr val="C00000"/>
                </a:solidFill>
                <a:latin typeface="Comic Sans MS" pitchFamily="66" charset="0"/>
              </a:rPr>
              <a:t>workshops </a:t>
            </a:r>
            <a:r>
              <a:rPr lang="en-US" sz="3600" b="1" dirty="0">
                <a:solidFill>
                  <a:srgbClr val="C00000"/>
                </a:solidFill>
                <a:latin typeface="Comic Sans MS" pitchFamily="66" charset="0"/>
              </a:rPr>
              <a:t>and Conferences</a:t>
            </a:r>
            <a:br>
              <a:rPr lang="en-US" sz="3600" b="1" dirty="0">
                <a:solidFill>
                  <a:srgbClr val="C00000"/>
                </a:solidFill>
                <a:latin typeface="Comic Sans MS" pitchFamily="66" charset="0"/>
              </a:rPr>
            </a:br>
            <a:endParaRPr lang="en-US" sz="3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4" name="Content Placeholder 3" descr="Image result for participation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76400"/>
            <a:ext cx="7315200" cy="3809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2743200"/>
          </a:xfrm>
        </p:spPr>
        <p:txBody>
          <a:bodyPr>
            <a:noAutofit/>
          </a:bodyPr>
          <a:lstStyle/>
          <a:p>
            <a:r>
              <a:rPr lang="en-US" sz="12000" b="1" dirty="0" smtClean="0">
                <a:solidFill>
                  <a:srgbClr val="0000CC"/>
                </a:solidFill>
                <a:latin typeface="Freestyle Script" pitchFamily="66" charset="0"/>
              </a:rPr>
              <a:t>Thank you</a:t>
            </a:r>
            <a:endParaRPr lang="en-US" sz="12000" b="1" dirty="0">
              <a:solidFill>
                <a:srgbClr val="0000CC"/>
              </a:solidFill>
              <a:latin typeface="Freestyle Scrip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0000CC"/>
                </a:solidFill>
                <a:latin typeface="Comic Sans MS" pitchFamily="66" charset="0"/>
                <a:cs typeface="Times New Roman" pitchFamily="18" charset="0"/>
              </a:rPr>
              <a:t>ACADEMIC CAPACITY BUILDING FOR GLOBAL RELEVANCE</a:t>
            </a:r>
            <a:endParaRPr lang="en-US" sz="4000" b="1" dirty="0">
              <a:solidFill>
                <a:srgbClr val="0000CC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Capacity building is defined as the process of developing and strengthening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skills, instincts, abilities, processes and resources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that organizations and communities need to survive, adapt and thrive in a fast changing world.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b="1" dirty="0" smtClean="0">
                <a:solidFill>
                  <a:srgbClr val="C00000"/>
                </a:solidFill>
                <a:latin typeface="Comic Sans MS" pitchFamily="66" charset="0"/>
              </a:rPr>
              <a:t>Capacity Building</a:t>
            </a:r>
            <a:endParaRPr lang="en-US" sz="60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4" name="Content Placeholder 3" descr="Image result for capacity buildi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533400" y="2057399"/>
            <a:ext cx="8077200" cy="29718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700" dirty="0" smtClean="0">
                <a:solidFill>
                  <a:srgbClr val="C00000"/>
                </a:solidFill>
                <a:latin typeface="Comic Sans MS" pitchFamily="66" charset="0"/>
              </a:rPr>
              <a:t/>
            </a:r>
            <a:br>
              <a:rPr lang="en-US" sz="6700" dirty="0" smtClean="0">
                <a:solidFill>
                  <a:srgbClr val="C00000"/>
                </a:solidFill>
                <a:latin typeface="Comic Sans MS" pitchFamily="66" charset="0"/>
              </a:rPr>
            </a:br>
            <a:r>
              <a:rPr lang="en-US" sz="6700" b="1" dirty="0" smtClean="0">
                <a:solidFill>
                  <a:srgbClr val="C00000"/>
                </a:solidFill>
                <a:latin typeface="Comic Sans MS" pitchFamily="66" charset="0"/>
              </a:rPr>
              <a:t>Interest </a:t>
            </a:r>
            <a:r>
              <a:rPr lang="en-US" sz="6700" b="1" dirty="0">
                <a:solidFill>
                  <a:srgbClr val="C00000"/>
                </a:solidFill>
                <a:latin typeface="Comic Sans MS" pitchFamily="66" charset="0"/>
              </a:rPr>
              <a:t>in research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5" name="Content Placeholder 4" descr="Related image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24000"/>
            <a:ext cx="7467600" cy="426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sz="4900" b="1" dirty="0" smtClean="0">
                <a:solidFill>
                  <a:srgbClr val="C00000"/>
                </a:solidFill>
                <a:latin typeface="Comic Sans MS" pitchFamily="66" charset="0"/>
              </a:rPr>
              <a:t>Skill </a:t>
            </a:r>
            <a:r>
              <a:rPr lang="en-US" sz="4900" b="1" dirty="0">
                <a:solidFill>
                  <a:srgbClr val="C00000"/>
                </a:solidFill>
                <a:latin typeface="Comic Sans MS" pitchFamily="66" charset="0"/>
              </a:rPr>
              <a:t>acquisition in research methods/ techniques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 descr="https://muele.muni.ac.ug/pluginfile.php/2848/course/summary/ResearchMethods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580048" y="1600200"/>
            <a:ext cx="7983903" cy="45259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dirty="0" smtClean="0">
                <a:latin typeface="Comic Sans MS" pitchFamily="66" charset="0"/>
              </a:rPr>
              <a:t/>
            </a:r>
            <a:br>
              <a:rPr lang="en-US" dirty="0" smtClean="0">
                <a:latin typeface="Comic Sans MS" pitchFamily="66" charset="0"/>
              </a:rPr>
            </a:br>
            <a:r>
              <a:rPr lang="en-US" sz="4800" b="1" dirty="0" smtClean="0">
                <a:solidFill>
                  <a:srgbClr val="C00000"/>
                </a:solidFill>
                <a:latin typeface="Comic Sans MS" pitchFamily="66" charset="0"/>
              </a:rPr>
              <a:t>Skill </a:t>
            </a:r>
            <a:r>
              <a:rPr lang="en-US" sz="4800" b="1" dirty="0">
                <a:solidFill>
                  <a:srgbClr val="C00000"/>
                </a:solidFill>
                <a:latin typeface="Comic Sans MS" pitchFamily="66" charset="0"/>
              </a:rPr>
              <a:t>in research paper writing</a:t>
            </a:r>
            <a:br>
              <a:rPr lang="en-US" sz="4800" b="1" dirty="0">
                <a:solidFill>
                  <a:srgbClr val="C00000"/>
                </a:solidFill>
                <a:latin typeface="Comic Sans MS" pitchFamily="66" charset="0"/>
              </a:rPr>
            </a:br>
            <a:endParaRPr lang="en-US" sz="48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4" name="Content Placeholder 3" descr="Image result for research paper writi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00200"/>
            <a:ext cx="8077200" cy="45259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6700" dirty="0" smtClean="0">
                <a:solidFill>
                  <a:srgbClr val="C00000"/>
                </a:solidFill>
                <a:latin typeface="Comic Sans MS" pitchFamily="66" charset="0"/>
              </a:rPr>
              <a:t/>
            </a:r>
            <a:br>
              <a:rPr lang="en-US" sz="6700" dirty="0" smtClean="0">
                <a:solidFill>
                  <a:srgbClr val="C00000"/>
                </a:solidFill>
                <a:latin typeface="Comic Sans MS" pitchFamily="66" charset="0"/>
              </a:rPr>
            </a:br>
            <a:r>
              <a:rPr lang="en-US" sz="6700" b="1" dirty="0" smtClean="0">
                <a:solidFill>
                  <a:srgbClr val="C00000"/>
                </a:solidFill>
                <a:latin typeface="Comic Sans MS" pitchFamily="66" charset="0"/>
              </a:rPr>
              <a:t>Skill </a:t>
            </a:r>
            <a:r>
              <a:rPr lang="en-US" sz="6700" b="1" dirty="0">
                <a:solidFill>
                  <a:srgbClr val="C00000"/>
                </a:solidFill>
                <a:latin typeface="Comic Sans MS" pitchFamily="66" charset="0"/>
              </a:rPr>
              <a:t>in </a:t>
            </a:r>
            <a:r>
              <a:rPr lang="en-US" sz="6700" b="1" dirty="0" err="1" smtClean="0">
                <a:solidFill>
                  <a:srgbClr val="C00000"/>
                </a:solidFill>
                <a:latin typeface="Comic Sans MS" pitchFamily="66" charset="0"/>
              </a:rPr>
              <a:t>grantsmanship</a:t>
            </a:r>
            <a:r>
              <a:rPr lang="en-US" sz="6700" b="1" dirty="0" smtClean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 descr="Image result for grantsmanship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62000" y="1884752"/>
            <a:ext cx="7620000" cy="42112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b="1" dirty="0">
                <a:solidFill>
                  <a:srgbClr val="C00000"/>
                </a:solidFill>
                <a:latin typeface="Comic Sans MS" pitchFamily="66" charset="0"/>
              </a:rPr>
              <a:t>Sufficient interest to access vital information online</a:t>
            </a:r>
          </a:p>
        </p:txBody>
      </p:sp>
      <p:pic>
        <p:nvPicPr>
          <p:cNvPr id="4" name="Content Placeholder 3" descr="Image result for accessing online information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85800" y="1981200"/>
            <a:ext cx="7772400" cy="4038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5400" b="1" dirty="0">
                <a:solidFill>
                  <a:srgbClr val="C00000"/>
                </a:solidFill>
                <a:latin typeface="Comic Sans MS" pitchFamily="66" charset="0"/>
              </a:rPr>
              <a:t>Local and international partnership</a:t>
            </a:r>
          </a:p>
        </p:txBody>
      </p:sp>
      <p:pic>
        <p:nvPicPr>
          <p:cNvPr id="5" name="Content Placeholder 4" descr="Image result for partnership"/>
          <p:cNvPicPr>
            <a:picLocks noGr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533400" y="2133600"/>
            <a:ext cx="4114800" cy="3505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Content Placeholder 5" descr="Image result for partnership"/>
          <p:cNvPicPr>
            <a:picLocks noGrp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057400"/>
            <a:ext cx="3810000" cy="3505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2752</TotalTime>
  <Words>90</Words>
  <Application>Microsoft Office PowerPoint</Application>
  <PresentationFormat>On-screen Show (4:3)</PresentationFormat>
  <Paragraphs>30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EBONYI STATE UNIVERSITY ACADEMIC STAFF MENTORSHIP WORKSHOP</vt:lpstr>
      <vt:lpstr>ACADEMIC CAPACITY BUILDING FOR GLOBAL RELEVANCE</vt:lpstr>
      <vt:lpstr>Capacity Building</vt:lpstr>
      <vt:lpstr> Interest in research </vt:lpstr>
      <vt:lpstr> Skill acquisition in research methods/ techniques </vt:lpstr>
      <vt:lpstr> Skill in research paper writing </vt:lpstr>
      <vt:lpstr> Skill in grantsmanship  </vt:lpstr>
      <vt:lpstr>Sufficient interest to access vital information online</vt:lpstr>
      <vt:lpstr>Local and international partnership</vt:lpstr>
      <vt:lpstr> Participation in local and international workshops and Conferences 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EBONYI STATE UNIVERSITY ACADEMIC STAFF MENTORSHIP WORKSHOP</dc:title>
  <dc:creator>User</dc:creator>
  <cp:lastModifiedBy>User</cp:lastModifiedBy>
  <cp:revision>23</cp:revision>
  <dcterms:created xsi:type="dcterms:W3CDTF">2019-09-25T09:12:30Z</dcterms:created>
  <dcterms:modified xsi:type="dcterms:W3CDTF">2019-09-27T07:05:01Z</dcterms:modified>
</cp:coreProperties>
</file>